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6" r:id="rId7"/>
    <p:sldId id="259" r:id="rId8"/>
    <p:sldId id="260" r:id="rId9"/>
    <p:sldId id="263" r:id="rId10"/>
    <p:sldId id="261" r:id="rId11"/>
    <p:sldId id="262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00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94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35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98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22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80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7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32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69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50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7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5BB0E-B9AE-4665-805F-6BE458678F3C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6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0871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TIPE :</a:t>
            </a:r>
            <a:br>
              <a:rPr lang="fr-FR" dirty="0" smtClean="0"/>
            </a:br>
            <a:r>
              <a:rPr lang="fr-FR" dirty="0" smtClean="0"/>
              <a:t>Mise en place d’un Data Center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035367"/>
            <a:ext cx="9144000" cy="305634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Louis </a:t>
            </a:r>
            <a:r>
              <a:rPr lang="fr-FR" dirty="0" err="1" smtClean="0"/>
              <a:t>Bernon</a:t>
            </a:r>
            <a:r>
              <a:rPr lang="fr-FR" dirty="0" smtClean="0"/>
              <a:t> – PTSI2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30" y="2331076"/>
            <a:ext cx="2633477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7247" y="187324"/>
            <a:ext cx="494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finale des </a:t>
            </a:r>
            <a:r>
              <a:rPr lang="fr-FR" dirty="0" err="1" smtClean="0"/>
              <a:t>Raspberry</a:t>
            </a:r>
            <a:r>
              <a:rPr lang="fr-FR" dirty="0" smtClean="0"/>
              <a:t> </a:t>
            </a:r>
            <a:r>
              <a:rPr lang="fr-FR" dirty="0" smtClean="0"/>
              <a:t>pis </a:t>
            </a:r>
            <a:r>
              <a:rPr lang="fr-FR" dirty="0" smtClean="0"/>
              <a:t>dans un </a:t>
            </a:r>
            <a:r>
              <a:rPr lang="fr-FR" dirty="0" smtClean="0"/>
              <a:t>boîtier.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6" y="844729"/>
            <a:ext cx="2519923" cy="27359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6" y="3742671"/>
            <a:ext cx="2519923" cy="28770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94" y="822329"/>
            <a:ext cx="5111310" cy="27583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94" y="3804553"/>
            <a:ext cx="5111310" cy="281518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564549" y="3257491"/>
            <a:ext cx="2627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L’utilisation des radiateurs</a:t>
            </a:r>
          </a:p>
          <a:p>
            <a:r>
              <a:rPr lang="fr-FR" dirty="0" smtClean="0"/>
              <a:t> est donc bien justifiée.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39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Boîte en </a:t>
            </a:r>
            <a:r>
              <a:rPr lang="fr-FR" sz="2000" dirty="0" err="1" smtClean="0"/>
              <a:t>Légos</a:t>
            </a:r>
            <a:r>
              <a:rPr lang="fr-FR" sz="2000" dirty="0" smtClean="0"/>
              <a:t> permet de simuler le futur boîtier.</a:t>
            </a:r>
            <a:br>
              <a:rPr lang="fr-FR" sz="2000" dirty="0" smtClean="0"/>
            </a:br>
            <a:r>
              <a:rPr lang="fr-FR" sz="2000" dirty="0" smtClean="0"/>
              <a:t>Avantages :  -</a:t>
            </a:r>
            <a:r>
              <a:rPr lang="fr-FR" sz="2000" dirty="0" err="1" smtClean="0"/>
              <a:t>maléabilité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/>
              <a:t>	</a:t>
            </a:r>
            <a:r>
              <a:rPr lang="fr-FR" sz="2000" dirty="0" smtClean="0"/>
              <a:t>      -solidité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8" y="1659987"/>
            <a:ext cx="6350000" cy="4762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6" y="1659987"/>
            <a:ext cx="3611975" cy="48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74614"/>
            <a:ext cx="8066649" cy="450801"/>
          </a:xfrm>
        </p:spPr>
        <p:txBody>
          <a:bodyPr>
            <a:normAutofit fontScale="90000"/>
          </a:bodyPr>
          <a:lstStyle/>
          <a:p>
            <a:r>
              <a:rPr lang="fr-FR" sz="2000" dirty="0" smtClean="0"/>
              <a:t>Mesure de l’évolution de la température dans la boîte fermée sans ventilation</a:t>
            </a:r>
            <a:br>
              <a:rPr lang="fr-FR" sz="2000" dirty="0" smtClean="0"/>
            </a:br>
            <a:r>
              <a:rPr lang="fr-FR" sz="2000" dirty="0" smtClean="0"/>
              <a:t>Utilisation d’un capteur de température DHT11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9" y="1358175"/>
            <a:ext cx="5971205" cy="46346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49" y="195946"/>
            <a:ext cx="2269978" cy="23244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19" y="2816192"/>
            <a:ext cx="5682600" cy="3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Mesure de la température des </a:t>
            </a:r>
            <a:r>
              <a:rPr lang="fr-FR" sz="2000" dirty="0" err="1" smtClean="0"/>
              <a:t>Rpi</a:t>
            </a:r>
            <a:r>
              <a:rPr lang="fr-FR" sz="2000" dirty="0" smtClean="0"/>
              <a:t> dans différentes dispositions 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0" y="1445456"/>
            <a:ext cx="2725159" cy="51123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77" y="1445454"/>
            <a:ext cx="3699813" cy="51123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68" y="1445454"/>
            <a:ext cx="2627810" cy="51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25" y="163054"/>
            <a:ext cx="4829737" cy="28755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4" y="163054"/>
            <a:ext cx="4809484" cy="287556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24" y="3240303"/>
            <a:ext cx="4829737" cy="287556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4" y="3240303"/>
            <a:ext cx="4809484" cy="287556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68812" y="6211669"/>
            <a:ext cx="573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Meilleures dispositions : -RPi1/2 avec 2 ventilateurs</a:t>
            </a:r>
          </a:p>
          <a:p>
            <a:r>
              <a:rPr lang="fr-FR" dirty="0"/>
              <a:t>	</a:t>
            </a:r>
            <a:r>
              <a:rPr lang="fr-FR" dirty="0" smtClean="0"/>
              <a:t>	         -RPi13 et RPi20 avec 3 ventilateurs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8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91907" y="253218"/>
            <a:ext cx="1808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5.    À venir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48639" y="2961359"/>
            <a:ext cx="2564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Tests grandeur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Assemblage du boîtier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2" y="1693870"/>
            <a:ext cx="4117033" cy="34583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0" y="1113692"/>
            <a:ext cx="2934364" cy="55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06412" y="233848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6.    Conclusion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298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586" y="140677"/>
            <a:ext cx="2284828" cy="565908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 smtClean="0"/>
              <a:t>Sommaire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78650"/>
            <a:ext cx="10515600" cy="5116088"/>
          </a:xfrm>
        </p:spPr>
        <p:txBody>
          <a:bodyPr numCol="2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u="sng" dirty="0" smtClean="0"/>
              <a:t>Introduction</a:t>
            </a: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Systèmes existants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Notre système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 smtClean="0"/>
          </a:p>
          <a:p>
            <a:pPr marL="571500" indent="-571500">
              <a:buFont typeface="+mj-lt"/>
              <a:buAutoNum type="romanUcPeriod"/>
            </a:pPr>
            <a:r>
              <a:rPr lang="fr-FR" u="sng" dirty="0"/>
              <a:t>Contrôle de la température </a:t>
            </a:r>
            <a:endParaRPr lang="fr-FR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Éléments à </a:t>
            </a:r>
            <a:r>
              <a:rPr lang="fr-FR" dirty="0" smtClean="0"/>
              <a:t>refroidir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Choix de la méthode de  refroidissement</a:t>
            </a: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Mesures </a:t>
            </a: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À venir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 smtClean="0"/>
          </a:p>
          <a:p>
            <a:pPr marL="0" indent="0">
              <a:buNone/>
            </a:pPr>
            <a:endParaRPr lang="fr-FR" u="sng" dirty="0"/>
          </a:p>
          <a:p>
            <a:pPr marL="571500" indent="-571500">
              <a:buFont typeface="+mj-lt"/>
              <a:buAutoNum type="romanUcPeriod"/>
            </a:pPr>
            <a:r>
              <a:rPr lang="fr-FR" u="sng" dirty="0" smtClean="0"/>
              <a:t>Conclusion </a:t>
            </a:r>
            <a:endParaRPr lang="fr-FR" u="sng" dirty="0" smtClean="0"/>
          </a:p>
          <a:p>
            <a:pPr marL="45720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43" y="1657350"/>
            <a:ext cx="4714875" cy="3143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" y="1657350"/>
            <a:ext cx="6096000" cy="3143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80899" y="0"/>
            <a:ext cx="318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fr-FR" sz="4000" u="sng" dirty="0" smtClean="0"/>
              <a:t>Introduction</a:t>
            </a:r>
            <a:endParaRPr lang="fr-FR" sz="40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4845886" y="813286"/>
            <a:ext cx="325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Systèmes existants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997381" y="50063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Google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167914" y="5006312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Facebook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393710" y="5936566"/>
            <a:ext cx="415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Fonction : Traiter des données en quantité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75052" y="98474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2.    Notre système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30401" y="5908431"/>
            <a:ext cx="1216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sz="3200" b="1" u="sng" dirty="0" smtClean="0"/>
              <a:t>Problématique :</a:t>
            </a:r>
            <a:r>
              <a:rPr lang="fr-FR" sz="3200" b="1" dirty="0" smtClean="0"/>
              <a:t>  Comment gérer le refroidissement d’un data center ?</a:t>
            </a:r>
            <a:endParaRPr lang="fr-FR" sz="32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8" y="1237292"/>
            <a:ext cx="5393005" cy="40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09011" y="78612"/>
            <a:ext cx="7014874" cy="538053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 smtClean="0"/>
              <a:t>II.	Contrôle </a:t>
            </a:r>
            <a:r>
              <a:rPr lang="fr-FR" u="sng" dirty="0" smtClean="0"/>
              <a:t>de la température</a:t>
            </a:r>
            <a:endParaRPr lang="fr-FR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0035" y="3067386"/>
            <a:ext cx="2007681" cy="52277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17" y="1273935"/>
            <a:ext cx="5732299" cy="270558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28618" y="642993"/>
            <a:ext cx="3575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Éléments à refroidir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663" y="2028589"/>
            <a:ext cx="4982021" cy="3705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153876" y="3979518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Switch Ethernet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67750" y="6187434"/>
            <a:ext cx="72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Relais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4461" y="6386398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Raspberry</a:t>
            </a:r>
            <a:r>
              <a:rPr lang="fr-FR" dirty="0" smtClean="0"/>
              <a:t> 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1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33809" y="988310"/>
            <a:ext cx="400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Méthodes de refroidissement existants :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729492" y="113789"/>
            <a:ext cx="67330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fr-FR" sz="2800" dirty="0" smtClean="0"/>
              <a:t>2.    Choix </a:t>
            </a:r>
            <a:r>
              <a:rPr lang="fr-FR" sz="2800" dirty="0"/>
              <a:t>de la méthode de  refroidissement</a:t>
            </a:r>
          </a:p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" y="1506246"/>
            <a:ext cx="4745408" cy="36258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05" y="1506246"/>
            <a:ext cx="4445000" cy="362589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83545" y="5556738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Watercooling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961120" y="5556738"/>
            <a:ext cx="120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Ventilation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77353" y="5926070"/>
            <a:ext cx="3210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Inconvénients : -entretien</a:t>
            </a:r>
          </a:p>
          <a:p>
            <a:r>
              <a:rPr lang="fr-FR" dirty="0"/>
              <a:t>	</a:t>
            </a:r>
            <a:r>
              <a:rPr lang="fr-FR" dirty="0" smtClean="0"/>
              <a:t>           -encombrement</a:t>
            </a:r>
          </a:p>
          <a:p>
            <a:r>
              <a:rPr lang="fr-FR" dirty="0"/>
              <a:t>	 </a:t>
            </a:r>
            <a:r>
              <a:rPr lang="fr-FR" dirty="0" smtClean="0"/>
              <a:t>          -coût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709605" y="5926070"/>
            <a:ext cx="330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 : -peut être bruyant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98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5858" y="133305"/>
            <a:ext cx="2180285" cy="484881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latin typeface="+mn-lt"/>
              </a:rPr>
              <a:t>3.    Mesures</a:t>
            </a:r>
            <a:endParaRPr lang="fr-FR" sz="2800" dirty="0">
              <a:latin typeface="+mn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92" y="3717348"/>
            <a:ext cx="2696235" cy="19755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7455" y="631065"/>
            <a:ext cx="1201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Simulation de l’utilisation </a:t>
            </a:r>
            <a:r>
              <a:rPr lang="fr-FR" sz="1600" dirty="0" smtClean="0"/>
              <a:t>des </a:t>
            </a:r>
            <a:r>
              <a:rPr lang="fr-FR" sz="1600" dirty="0" err="1" smtClean="0"/>
              <a:t>Raspberry</a:t>
            </a:r>
            <a:r>
              <a:rPr lang="fr-FR" sz="1600" dirty="0" smtClean="0"/>
              <a:t> pis </a:t>
            </a:r>
            <a:r>
              <a:rPr lang="fr-FR" sz="1600" dirty="0" smtClean="0"/>
              <a:t>grâce à une commande intégrée </a:t>
            </a:r>
            <a:r>
              <a:rPr lang="fr-FR" sz="1600" dirty="0" smtClean="0"/>
              <a:t>qui </a:t>
            </a:r>
            <a:r>
              <a:rPr lang="fr-FR" sz="1600" dirty="0" smtClean="0"/>
              <a:t>fait augmenter par paliers de 25% la charge du </a:t>
            </a:r>
            <a:r>
              <a:rPr lang="fr-FR" sz="1600" dirty="0" smtClean="0"/>
              <a:t>CPU.</a:t>
            </a:r>
            <a:endParaRPr lang="fr-FR" sz="1600" dirty="0" smtClean="0"/>
          </a:p>
          <a:p>
            <a:r>
              <a:rPr lang="fr-FR" sz="1600" dirty="0" smtClean="0"/>
              <a:t>Mesure de la température </a:t>
            </a:r>
            <a:r>
              <a:rPr lang="fr-FR" sz="1600" dirty="0" smtClean="0"/>
              <a:t>des cartes grâce à une caméra thermique </a:t>
            </a:r>
            <a:r>
              <a:rPr lang="fr-FR" sz="1600" dirty="0" err="1" smtClean="0"/>
              <a:t>Fluke</a:t>
            </a:r>
            <a:r>
              <a:rPr lang="fr-FR" sz="1600" dirty="0" smtClean="0"/>
              <a:t> lors de leur utilisation sans </a:t>
            </a:r>
            <a:r>
              <a:rPr lang="fr-FR" sz="1600" dirty="0" smtClean="0"/>
              <a:t>boîtier.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08" y="3717348"/>
            <a:ext cx="2678409" cy="19755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7987" y="6385977"/>
            <a:ext cx="438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optimale : température </a:t>
            </a:r>
            <a:r>
              <a:rPr lang="fr-FR" dirty="0" smtClean="0"/>
              <a:t>ambiante.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1" y="1284325"/>
            <a:ext cx="2628139" cy="1968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22" y="1284325"/>
            <a:ext cx="2619093" cy="19643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7" y="1284325"/>
            <a:ext cx="2655677" cy="19684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58738" y="33542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04093" y="334801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25%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718762" y="334801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50%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22905" y="57773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705292" y="57773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5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1" y="1226069"/>
            <a:ext cx="1996941" cy="15186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5" y="3004486"/>
            <a:ext cx="4075195" cy="34854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50585" y="564853"/>
            <a:ext cx="631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 radiateurs prévus spécialement pour les </a:t>
            </a:r>
            <a:r>
              <a:rPr lang="fr-FR" dirty="0" err="1" smtClean="0"/>
              <a:t>Raspberrys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34" y="1472888"/>
            <a:ext cx="5974470" cy="35568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248458" y="5568428"/>
            <a:ext cx="46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perd jusqu’à 20°C avec les radiateurs mais la</a:t>
            </a:r>
          </a:p>
          <a:p>
            <a:r>
              <a:rPr lang="fr-FR" dirty="0" smtClean="0"/>
              <a:t>Température est toujours trop </a:t>
            </a:r>
            <a:r>
              <a:rPr lang="fr-FR" dirty="0" smtClean="0"/>
              <a:t>élevée.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2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56067" y="386366"/>
            <a:ext cx="510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Mêmes mesures sur un </a:t>
            </a:r>
            <a:r>
              <a:rPr lang="fr-FR" dirty="0" err="1" smtClean="0"/>
              <a:t>RPi</a:t>
            </a:r>
            <a:r>
              <a:rPr lang="fr-FR" dirty="0" smtClean="0"/>
              <a:t> avec radiateur (</a:t>
            </a:r>
            <a:r>
              <a:rPr lang="fr-FR" dirty="0" err="1" smtClean="0"/>
              <a:t>heatsink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1" y="4011322"/>
            <a:ext cx="3423102" cy="26768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035591"/>
            <a:ext cx="2653048" cy="28334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83" y="924511"/>
            <a:ext cx="6009316" cy="353190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208183" y="4816698"/>
            <a:ext cx="487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ne dépasse plus les 42°C, ce qui est une bonne</a:t>
            </a:r>
          </a:p>
          <a:p>
            <a:r>
              <a:rPr lang="fr-FR" dirty="0" smtClean="0"/>
              <a:t> température de fonctionnement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7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16009</TotalTime>
  <Words>273</Words>
  <Application>Microsoft Office PowerPoint</Application>
  <PresentationFormat>Grand écran</PresentationFormat>
  <Paragraphs>68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TIPE : Mise en place d’un Data Center</vt:lpstr>
      <vt:lpstr>Sommaire</vt:lpstr>
      <vt:lpstr>Présentation PowerPoint</vt:lpstr>
      <vt:lpstr>Présentation PowerPoint</vt:lpstr>
      <vt:lpstr>II. Contrôle de la température</vt:lpstr>
      <vt:lpstr>Présentation PowerPoint</vt:lpstr>
      <vt:lpstr>3.    Mesures</vt:lpstr>
      <vt:lpstr>Présentation PowerPoint</vt:lpstr>
      <vt:lpstr>Présentation PowerPoint</vt:lpstr>
      <vt:lpstr>Présentation PowerPoint</vt:lpstr>
      <vt:lpstr>Boîte en Légos permet de simuler le futur boîtier. Avantages :  -maléabilité        -solidité</vt:lpstr>
      <vt:lpstr>Mesure de l’évolution de la température dans la boîte fermée sans ventilation Utilisation d’un capteur de température DHT11</vt:lpstr>
      <vt:lpstr>Mesure de la température des Rpi dans différentes dispositions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 : Mise en place d’un Data Center</dc:title>
  <dc:creator>Louis</dc:creator>
  <cp:lastModifiedBy>Louis</cp:lastModifiedBy>
  <cp:revision>41</cp:revision>
  <dcterms:created xsi:type="dcterms:W3CDTF">2016-06-02T14:54:11Z</dcterms:created>
  <dcterms:modified xsi:type="dcterms:W3CDTF">2016-06-15T16:48:19Z</dcterms:modified>
</cp:coreProperties>
</file>